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64" r:id="rId3"/>
    <p:sldId id="265" r:id="rId4"/>
    <p:sldId id="277" r:id="rId5"/>
    <p:sldId id="278" r:id="rId6"/>
    <p:sldId id="276" r:id="rId7"/>
    <p:sldId id="268" r:id="rId8"/>
    <p:sldId id="279" r:id="rId9"/>
    <p:sldId id="280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785"/>
    <a:srgbClr val="417F7E"/>
    <a:srgbClr val="386C6B"/>
    <a:srgbClr val="336362"/>
    <a:srgbClr val="284E4D"/>
    <a:srgbClr val="2D5857"/>
    <a:srgbClr val="25504F"/>
    <a:srgbClr val="103838"/>
    <a:srgbClr val="E0E0E0"/>
    <a:srgbClr val="B3C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7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5" Type="http://schemas.openxmlformats.org/officeDocument/2006/relationships/image" Target="../media/image17.jp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4.wdp"/><Relationship Id="rId1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16.sv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image" Target="../media/image18.jpg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26.png"/><Relationship Id="rId10" Type="http://schemas.microsoft.com/office/2007/relationships/hdphoto" Target="../media/hdphoto3.wdp"/><Relationship Id="rId19" Type="http://schemas.microsoft.com/office/2007/relationships/hdphoto" Target="../media/hdphoto6.wdp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microsoft.com/office/2007/relationships/hdphoto" Target="../media/hdphoto11.wdp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microsoft.com/office/2007/relationships/hdphoto" Target="../media/hdphoto9.wdp"/><Relationship Id="rId17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microsoft.com/office/2007/relationships/hdphoto" Target="../media/hdphoto10.wdp"/><Relationship Id="rId10" Type="http://schemas.openxmlformats.org/officeDocument/2006/relationships/image" Target="../media/image33.png"/><Relationship Id="rId4" Type="http://schemas.microsoft.com/office/2007/relationships/hdphoto" Target="../media/hdphoto7.wdp"/><Relationship Id="rId9" Type="http://schemas.microsoft.com/office/2007/relationships/hdphoto" Target="../media/hdphoto8.wdp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14.wdp"/><Relationship Id="rId18" Type="http://schemas.microsoft.com/office/2007/relationships/hdphoto" Target="../media/hdphoto16.wdp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4.png"/><Relationship Id="rId5" Type="http://schemas.openxmlformats.org/officeDocument/2006/relationships/image" Target="../media/image15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microsoft.com/office/2007/relationships/hdphoto" Target="../media/hdphoto12.wdp"/><Relationship Id="rId9" Type="http://schemas.microsoft.com/office/2007/relationships/hdphoto" Target="../media/hdphoto13.wdp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0AB3F3-A0CD-6700-43F3-36EF4B37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62E451-D924-4105-3C76-706CE4F11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D40258-1607-67D7-3EDE-3DB48856B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F4806F-E36F-A7C4-52A4-18312C7363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AA0A8-9A4B-F809-3064-58FDE6F7AE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F36F19-8CCA-975F-9F92-FFAA2AEC0B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B05D21-9376-C88D-6883-38C39065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1" y="42140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3F8088-457B-2528-4934-D0109A6F9A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201036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2ACCF9-7F79-6033-0283-F97EE8B90A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40ACE4-B8B2-766E-638A-C502B5A746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D48AC2-D14B-E6BF-6BB0-015F9B891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201036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D09CFC-6F72-9149-C478-70F3F6C7D0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60EF20-CBE1-5ED1-A207-3DB2A4CF8F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1CCC5D-AFDD-EA6D-5398-A56EE1A95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0584DF-0A2E-040D-09AE-F10C3D7A24B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CC2B66-327F-96AD-8821-63E27225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549B9E-6561-42C4-3049-A0E565469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568BBC-3D39-E7F0-C6E9-97E676DB6D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692265-A63A-A290-D926-4204646C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D5E1BB-A93F-B718-2D93-09DFD89E5A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9D3EC9-021F-0656-CAA9-1D8A9FC10B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972C123-D36F-B73A-2BDC-C1968AF96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2" y="359931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CF5EAAE-5057-265C-84E5-B5C8E9A621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518827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9B3CE88-AA47-CA2F-B97E-6D2C4DFD4A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87D836C-A2B2-556B-0C9F-AD6BFF80D4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70C9DB0-0D84-592D-84DC-CFE5C0010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518827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A7F07A-1F45-5C2C-9DF7-23D1E42F596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26538D-9D86-ADB2-4E18-D8C440776E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3257A99-8B7E-1063-C853-4730F6DCBD1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7D272B8-9EAE-A39B-16FB-4C2F4659F6C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46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085988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142617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1625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759145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000315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241485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47896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838854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067519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308689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549859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782171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527500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085988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142617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1625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15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522416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61DA378-7B8E-2B1E-60A4-936970140055}"/>
              </a:ext>
            </a:extLst>
          </p:cNvPr>
          <p:cNvSpPr/>
          <p:nvPr/>
        </p:nvSpPr>
        <p:spPr>
          <a:xfrm>
            <a:off x="4759145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88B2804-5B39-3AE4-4B83-70291F756239}"/>
              </a:ext>
            </a:extLst>
          </p:cNvPr>
          <p:cNvSpPr/>
          <p:nvPr/>
        </p:nvSpPr>
        <p:spPr>
          <a:xfrm>
            <a:off x="6000315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EA8D90A-171D-B145-D975-433563D75101}"/>
              </a:ext>
            </a:extLst>
          </p:cNvPr>
          <p:cNvSpPr/>
          <p:nvPr/>
        </p:nvSpPr>
        <p:spPr>
          <a:xfrm>
            <a:off x="7241485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E4AD08D-1028-58EC-5EA6-4477F84B2165}"/>
              </a:ext>
            </a:extLst>
          </p:cNvPr>
          <p:cNvSpPr/>
          <p:nvPr/>
        </p:nvSpPr>
        <p:spPr>
          <a:xfrm>
            <a:off x="847896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A1542455-7132-2C41-1A7E-7529D3B9A400}"/>
              </a:ext>
            </a:extLst>
          </p:cNvPr>
          <p:cNvSpPr/>
          <p:nvPr/>
        </p:nvSpPr>
        <p:spPr>
          <a:xfrm>
            <a:off x="3838854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E3CE5115-0049-9D1F-6E81-E5F5C9EE5C7E}"/>
              </a:ext>
            </a:extLst>
          </p:cNvPr>
          <p:cNvSpPr/>
          <p:nvPr/>
        </p:nvSpPr>
        <p:spPr>
          <a:xfrm>
            <a:off x="5067519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4FF57160-CE74-3F96-4179-80F26B9A1E19}"/>
              </a:ext>
            </a:extLst>
          </p:cNvPr>
          <p:cNvSpPr/>
          <p:nvPr/>
        </p:nvSpPr>
        <p:spPr>
          <a:xfrm>
            <a:off x="6308689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9E04623A-F36C-BB9C-FD0D-8EE1EE80E704}"/>
              </a:ext>
            </a:extLst>
          </p:cNvPr>
          <p:cNvSpPr/>
          <p:nvPr/>
        </p:nvSpPr>
        <p:spPr>
          <a:xfrm>
            <a:off x="7549859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F275C038-DF0B-562A-CD61-54D47C734C9C}"/>
              </a:ext>
            </a:extLst>
          </p:cNvPr>
          <p:cNvSpPr/>
          <p:nvPr/>
        </p:nvSpPr>
        <p:spPr>
          <a:xfrm>
            <a:off x="8782171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7A37F8-0E0D-E596-F7C5-37DBE554929B}"/>
              </a:ext>
            </a:extLst>
          </p:cNvPr>
          <p:cNvSpPr/>
          <p:nvPr/>
        </p:nvSpPr>
        <p:spPr>
          <a:xfrm>
            <a:off x="3527500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ACB5A-F498-1C4B-E3E7-E5316E7ECF40}"/>
              </a:ext>
            </a:extLst>
          </p:cNvPr>
          <p:cNvSpPr/>
          <p:nvPr/>
        </p:nvSpPr>
        <p:spPr>
          <a:xfrm>
            <a:off x="133703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创建房间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A55A9-8B50-14C4-C7AA-90EE32EDFF4C}"/>
              </a:ext>
            </a:extLst>
          </p:cNvPr>
          <p:cNvSpPr/>
          <p:nvPr/>
        </p:nvSpPr>
        <p:spPr>
          <a:xfrm>
            <a:off x="8494578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9D609-BD03-FA9C-BAAB-1C8031873386}"/>
              </a:ext>
            </a:extLst>
          </p:cNvPr>
          <p:cNvSpPr/>
          <p:nvPr/>
        </p:nvSpPr>
        <p:spPr>
          <a:xfrm>
            <a:off x="4953000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3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3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3867</TotalTime>
  <Words>176</Words>
  <Application>Microsoft Office PowerPoint</Application>
  <PresentationFormat>宽屏</PresentationFormat>
  <Paragraphs>105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钉钉进步体</vt:lpstr>
      <vt:lpstr>方正朝歌圆 简 ExtraBold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37</cp:revision>
  <dcterms:created xsi:type="dcterms:W3CDTF">2023-12-03T17:43:36Z</dcterms:created>
  <dcterms:modified xsi:type="dcterms:W3CDTF">2023-12-23T12:54:14Z</dcterms:modified>
</cp:coreProperties>
</file>